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9" r:id="rId5"/>
    <p:sldId id="258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9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4275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4737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124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320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1627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466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3866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5640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8036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622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6064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03EF07BE-F1D9-458C-8067-78DB37BA0E4A}" type="datetimeFigureOut">
              <a:rPr lang="ru-RU" smtClean="0"/>
              <a:t>08.01.2020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9B069C07-9ED9-4642-A14F-20D36C3BB8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889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PILOTS’S WAR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03504" y="4600068"/>
            <a:ext cx="9228201" cy="1645920"/>
          </a:xfrm>
        </p:spPr>
        <p:txBody>
          <a:bodyPr/>
          <a:lstStyle/>
          <a:p>
            <a:r>
              <a:rPr lang="ru-RU" dirty="0" smtClean="0"/>
              <a:t>Работу по реализации проекта</a:t>
            </a:r>
          </a:p>
          <a:p>
            <a:r>
              <a:rPr lang="ru-RU" dirty="0" smtClean="0"/>
              <a:t> выполнил </a:t>
            </a:r>
            <a:r>
              <a:rPr lang="ru-RU" dirty="0" err="1" smtClean="0"/>
              <a:t>Шамгунов</a:t>
            </a:r>
            <a:r>
              <a:rPr lang="ru-RU" dirty="0" smtClean="0"/>
              <a:t> </a:t>
            </a:r>
            <a:r>
              <a:rPr lang="ru-RU" dirty="0" err="1" smtClean="0"/>
              <a:t>Солтан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9710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2604" y="380597"/>
            <a:ext cx="10772775" cy="1658198"/>
          </a:xfrm>
        </p:spPr>
        <p:txBody>
          <a:bodyPr>
            <a:normAutofit fontScale="90000"/>
          </a:bodyPr>
          <a:lstStyle/>
          <a:p>
            <a:r>
              <a:rPr lang="ru-RU" sz="7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Объект 7"/>
          <p:cNvSpPr>
            <a:spLocks noGrp="1"/>
          </p:cNvSpPr>
          <p:nvPr>
            <p:ph idx="1"/>
          </p:nvPr>
        </p:nvSpPr>
        <p:spPr>
          <a:xfrm>
            <a:off x="5788152" y="1755331"/>
            <a:ext cx="6136005" cy="3766185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PILOTS’S WAR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-это одиночная игра, в которой игроку предстоит стать пилотом военного самолета. В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игре реализованы стартовая и финальная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заставки.</a:t>
            </a:r>
            <a:endParaRPr lang="ru-RU" sz="3600" dirty="0"/>
          </a:p>
        </p:txBody>
      </p:sp>
      <p:pic>
        <p:nvPicPr>
          <p:cNvPr id="9" name="Объект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04" y="1755331"/>
            <a:ext cx="5030984" cy="448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99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080" y="66662"/>
            <a:ext cx="8629061" cy="669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376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57224" y="60621"/>
            <a:ext cx="10772775" cy="1658198"/>
          </a:xfrm>
        </p:spPr>
        <p:txBody>
          <a:bodyPr>
            <a:normAutofit/>
          </a:bodyPr>
          <a:lstStyle/>
          <a:p>
            <a:r>
              <a:rPr lang="ru-RU" sz="6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 проекта</a:t>
            </a:r>
            <a:endParaRPr lang="ru-RU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6243679" y="1718819"/>
            <a:ext cx="5119751" cy="3766185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проекте использовались библиотеки: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sys,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random,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pygame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Проект включает 4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класса.</a:t>
            </a:r>
            <a:endParaRPr lang="ru-RU" sz="3600" dirty="0"/>
          </a:p>
        </p:txBody>
      </p:sp>
      <p:pic>
        <p:nvPicPr>
          <p:cNvPr id="8" name="Объект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4" y="1718819"/>
            <a:ext cx="5519886" cy="4164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80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6656" y="188637"/>
            <a:ext cx="10772775" cy="1658198"/>
          </a:xfrm>
        </p:spPr>
        <p:txBody>
          <a:bodyPr>
            <a:normAutofit/>
          </a:bodyPr>
          <a:lstStyle/>
          <a:p>
            <a:r>
              <a:rPr lang="ru-RU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ходе работы над проектом я улучшил свои навыки работы с библиотекой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pygame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а также многому научился. </a:t>
            </a:r>
          </a:p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Возможности для доработки: уменьшение, а в последующем и полное отсутствие «лагов»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создание новых </a:t>
            </a:r>
            <a:r>
              <a:rPr lang="ru-RU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уровней игры и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моделей самолетов.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00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Метрополия">
  <a:themeElements>
    <a:clrScheme name="Метрополия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Метрополи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Метрополия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Метрополия</Template>
  <TotalTime>23</TotalTime>
  <Words>98</Words>
  <Application>Microsoft Office PowerPoint</Application>
  <PresentationFormat>Широкоэкранный</PresentationFormat>
  <Paragraphs>10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 Light</vt:lpstr>
      <vt:lpstr>Times New Roman</vt:lpstr>
      <vt:lpstr>Метрополия</vt:lpstr>
      <vt:lpstr>PILOTS’S WAR</vt:lpstr>
      <vt:lpstr>Введение  </vt:lpstr>
      <vt:lpstr>Презентация PowerPoint</vt:lpstr>
      <vt:lpstr>Реализация проекта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PILOTS’S WAR</dc:title>
  <dc:creator>Пользователь Windows</dc:creator>
  <cp:lastModifiedBy>Пользователь Windows</cp:lastModifiedBy>
  <cp:revision>3</cp:revision>
  <dcterms:created xsi:type="dcterms:W3CDTF">2020-01-08T13:44:53Z</dcterms:created>
  <dcterms:modified xsi:type="dcterms:W3CDTF">2020-01-08T14:08:30Z</dcterms:modified>
</cp:coreProperties>
</file>

<file path=docProps/thumbnail.jpeg>
</file>